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131"/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49547-D554-472C-B59E-735EEA193F5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3417F-0D87-46EC-BB08-E7381AB29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4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6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9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8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3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4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A464-67C8-431F-8469-5B1B232EFD3D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B6C8-C1FC-4D17-86E3-90A0093B03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9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7"/>
          <p:cNvSpPr/>
          <p:nvPr/>
        </p:nvSpPr>
        <p:spPr>
          <a:xfrm>
            <a:off x="3077576" y="2967950"/>
            <a:ext cx="8739051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400"/>
            </a:pPr>
            <a:r>
              <a:rPr lang="es-ES_tradnl" sz="2800" b="1" dirty="0" smtClean="0"/>
              <a:t>Título de Ponencia</a:t>
            </a:r>
            <a:endParaRPr lang="es-ES" sz="2800" b="1" dirty="0" smtClean="0"/>
          </a:p>
        </p:txBody>
      </p:sp>
      <p:sp>
        <p:nvSpPr>
          <p:cNvPr id="6" name="Rectángulo 5"/>
          <p:cNvSpPr/>
          <p:nvPr/>
        </p:nvSpPr>
        <p:spPr>
          <a:xfrm>
            <a:off x="10119990" y="6296202"/>
            <a:ext cx="1404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rPr lang="es-ES" dirty="0" smtClean="0"/>
              <a:t>Noviembre.2020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296034" y="4134553"/>
            <a:ext cx="2185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/>
            </a:pPr>
            <a:r>
              <a:rPr lang="es-ES" sz="2000" dirty="0" smtClean="0">
                <a:latin typeface="+mj-lt"/>
              </a:rPr>
              <a:t>Autor 1.</a:t>
            </a:r>
          </a:p>
          <a:p>
            <a:pPr algn="ctr">
              <a:defRPr sz="1400"/>
            </a:pPr>
            <a:r>
              <a:rPr lang="es-ES" sz="2000" dirty="0" smtClean="0">
                <a:latin typeface="+mj-lt"/>
              </a:rPr>
              <a:t>Autor 2.</a:t>
            </a:r>
          </a:p>
          <a:p>
            <a:pPr algn="ctr">
              <a:defRPr sz="1400"/>
            </a:pPr>
            <a:r>
              <a:rPr lang="es-ES" sz="2000" dirty="0" smtClean="0">
                <a:latin typeface="+mj-lt"/>
              </a:rPr>
              <a:t>Autor 3.</a:t>
            </a:r>
          </a:p>
          <a:p>
            <a:pPr algn="ctr">
              <a:defRPr sz="1400"/>
            </a:pPr>
            <a:r>
              <a:rPr lang="es-ES" sz="2000" dirty="0" smtClean="0">
                <a:latin typeface="+mj-lt"/>
              </a:rPr>
              <a:t>Autor n.</a:t>
            </a:r>
            <a:endParaRPr lang="es-ES" sz="2000" dirty="0">
              <a:latin typeface="+mj-lt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355777" y="973200"/>
            <a:ext cx="2182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Logo de la </a:t>
            </a:r>
            <a:r>
              <a:rPr lang="es-EC" dirty="0" smtClean="0"/>
              <a:t>Institución</a:t>
            </a:r>
          </a:p>
          <a:p>
            <a:r>
              <a:rPr lang="es-EC" dirty="0"/>
              <a:t> </a:t>
            </a:r>
            <a:r>
              <a:rPr lang="es-EC" dirty="0" smtClean="0"/>
              <a:t>        *Si aplica </a:t>
            </a:r>
            <a:endParaRPr lang="es-EC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77576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239402" y="466644"/>
            <a:ext cx="2299024" cy="1537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56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HP</cp:lastModifiedBy>
  <cp:revision>15</cp:revision>
  <dcterms:created xsi:type="dcterms:W3CDTF">2017-08-29T02:25:44Z</dcterms:created>
  <dcterms:modified xsi:type="dcterms:W3CDTF">2020-10-16T20:40:45Z</dcterms:modified>
</cp:coreProperties>
</file>